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2" r:id="rId6"/>
    <p:sldId id="409" r:id="rId7"/>
    <p:sldId id="320" r:id="rId8"/>
    <p:sldId id="411" r:id="rId9"/>
    <p:sldId id="415" r:id="rId10"/>
    <p:sldId id="305" r:id="rId11"/>
  </p:sldIdLst>
  <p:sldSz cx="12192000" cy="6858000"/>
  <p:notesSz cx="12192000" cy="685800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9" userDrawn="1">
          <p15:clr>
            <a:srgbClr val="A4A3A4"/>
          </p15:clr>
        </p15:guide>
        <p15:guide id="2" pos="21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829"/>
        <p:guide pos="21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2.png"/><Relationship Id="rId10" Type="http://schemas.openxmlformats.org/officeDocument/2006/relationships/image" Target="../media/image8.jpe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117" y="1475152"/>
            <a:ext cx="11209321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Multi-Grained Patch Training for Efficient LLM-based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81400" y="5100955"/>
            <a:ext cx="4304030" cy="348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  </a:t>
            </a:r>
            <a:r>
              <a:rPr lang="en-US" altLang="zh-CN" dirty="0"/>
              <a:t>https://github.com/ljy0ustc/PatchRec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7800" y="2288540"/>
            <a:ext cx="9189720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rcRect b="27862"/>
          <a:stretch>
            <a:fillRect/>
          </a:stretch>
        </p:blipFill>
        <p:spPr>
          <a:xfrm>
            <a:off x="76200" y="1447800"/>
            <a:ext cx="7014845" cy="31432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24199" y="84899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1000" y="4587240"/>
            <a:ext cx="11693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Existing approaches have to truncate item history in the prompt, focusing only on recent interactions and sacrificing</a:t>
            </a:r>
            <a:endParaRPr lang="en-US" altLang="zh-CN"/>
          </a:p>
          <a:p>
            <a:r>
              <a:rPr lang="en-US" altLang="zh-CN"/>
              <a:t>the ability to model long-term history.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715010" y="5303520"/>
            <a:ext cx="10995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1)  </a:t>
            </a:r>
            <a:r>
              <a:rPr lang="en-US" altLang="zh-CN" b="1">
                <a:solidFill>
                  <a:srgbClr val="FF0000"/>
                </a:solidFill>
              </a:rPr>
              <a:t>Temporal significance of interactions</a:t>
            </a:r>
            <a:r>
              <a:rPr lang="en-US" altLang="zh-CN"/>
              <a:t>: Such compressed repre-sentations do not explicitly regard the temporal distinctions of relevance.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715010" y="6019800"/>
            <a:ext cx="10147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2) </a:t>
            </a:r>
            <a:r>
              <a:rPr lang="en-US" altLang="zh-CN" b="1">
                <a:solidFill>
                  <a:srgbClr val="FF0000"/>
                </a:solidFill>
              </a:rPr>
              <a:t> Comprehension of compression patterns</a:t>
            </a:r>
            <a:r>
              <a:rPr lang="en-US" altLang="zh-CN"/>
              <a:t>: While compressed item and session patches retain the same dimensionality as original textual tokens, LLMs lack inherent understanding of them.</a:t>
            </a:r>
            <a:endParaRPr lang="en-US" altLang="zh-CN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4395" y="1676400"/>
            <a:ext cx="4879975" cy="2573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9430" y="2312670"/>
            <a:ext cx="5261610" cy="69405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" y="1828800"/>
            <a:ext cx="6821170" cy="39039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7875" y="3350260"/>
            <a:ext cx="3675380" cy="6743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8620" y="4363720"/>
            <a:ext cx="4075430" cy="729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10" y="1569720"/>
            <a:ext cx="10841355" cy="35521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5334000"/>
            <a:ext cx="5713730" cy="3778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5895340"/>
            <a:ext cx="3460115" cy="4603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5334000"/>
            <a:ext cx="5050790" cy="33591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5955665"/>
            <a:ext cx="4815840" cy="35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5" y="1676400"/>
            <a:ext cx="11913870" cy="4064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86885" y="2209800"/>
            <a:ext cx="5396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solidFill>
                  <a:srgbClr val="FF0000"/>
                </a:solidFill>
              </a:rPr>
              <a:t>Llama-3.2-1B-Instruct as the backbone LLM</a:t>
            </a:r>
            <a:endParaRPr lang="en-US" altLang="zh-CN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1469390"/>
            <a:ext cx="7505065" cy="24301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3962400"/>
            <a:ext cx="7784465" cy="2795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219200"/>
            <a:ext cx="6797040" cy="287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90" y="1295400"/>
            <a:ext cx="5128260" cy="542798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3310" y="4118610"/>
            <a:ext cx="3928745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3234</Words>
  <Application>WPS 演示</Application>
  <PresentationFormat>宽屏</PresentationFormat>
  <Paragraphs>177</Paragraphs>
  <Slides>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498</cp:revision>
  <dcterms:created xsi:type="dcterms:W3CDTF">2023-09-17T03:47:00Z</dcterms:created>
  <dcterms:modified xsi:type="dcterms:W3CDTF">2026-02-03T12:07:05Z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2023-09-29T00:00:00Z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2052-12.1.0.24657</vt:lpwstr>
  </property>
</Properties>
</file>